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4"/>
  </p:sldMasterIdLst>
  <p:notesMasterIdLst>
    <p:notesMasterId r:id="rId14"/>
  </p:notesMasterIdLst>
  <p:handoutMasterIdLst>
    <p:handoutMasterId r:id="rId15"/>
  </p:handoutMasterIdLst>
  <p:sldIdLst>
    <p:sldId id="258" r:id="rId5"/>
    <p:sldId id="259" r:id="rId6"/>
    <p:sldId id="260" r:id="rId7"/>
    <p:sldId id="261" r:id="rId8"/>
    <p:sldId id="265" r:id="rId9"/>
    <p:sldId id="266" r:id="rId10"/>
    <p:sldId id="262" r:id="rId11"/>
    <p:sldId id="263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37EE15-CA58-E47C-00A5-C7DCB7E7E2E2}" v="40" dt="2022-09-21T18:22:13.951"/>
    <p1510:client id="{9DC1E035-EA4F-483B-8DF3-02F7F97EBA05}" v="449" dt="2022-09-21T15:50:06.2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Ahmed Dawood El Sayed 1809654" userId="S::1809654@eng.asu.edu.eg::eb1c73d9-0a5c-442b-82a4-475d686f725d" providerId="AD" clId="Web-{2237EE15-CA58-E47C-00A5-C7DCB7E7E2E2}"/>
    <pc:docChg chg="modSld">
      <pc:chgData name="Omar Ahmed Dawood El Sayed 1809654" userId="S::1809654@eng.asu.edu.eg::eb1c73d9-0a5c-442b-82a4-475d686f725d" providerId="AD" clId="Web-{2237EE15-CA58-E47C-00A5-C7DCB7E7E2E2}" dt="2022-09-21T18:22:13.951" v="38" actId="14100"/>
      <pc:docMkLst>
        <pc:docMk/>
      </pc:docMkLst>
      <pc:sldChg chg="modSp">
        <pc:chgData name="Omar Ahmed Dawood El Sayed 1809654" userId="S::1809654@eng.asu.edu.eg::eb1c73d9-0a5c-442b-82a4-475d686f725d" providerId="AD" clId="Web-{2237EE15-CA58-E47C-00A5-C7DCB7E7E2E2}" dt="2022-09-21T18:22:13.951" v="38" actId="14100"/>
        <pc:sldMkLst>
          <pc:docMk/>
          <pc:sldMk cId="3331094749" sldId="260"/>
        </pc:sldMkLst>
        <pc:spChg chg="mod">
          <ac:chgData name="Omar Ahmed Dawood El Sayed 1809654" userId="S::1809654@eng.asu.edu.eg::eb1c73d9-0a5c-442b-82a4-475d686f725d" providerId="AD" clId="Web-{2237EE15-CA58-E47C-00A5-C7DCB7E7E2E2}" dt="2022-09-21T18:22:13.951" v="38" actId="14100"/>
          <ac:spMkLst>
            <pc:docMk/>
            <pc:sldMk cId="3331094749" sldId="260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18FA9B-3E06-41AF-BDF7-6710797097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9B942-99CF-4AC4-9F77-E625D2C71C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7E2813-601B-4697-B14D-165027600992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AD4C1D-64AA-4DA1-8A75-FCF5ECA450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86DA9-2A38-4F39-B33B-4F7B5E4444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5EF03-110B-4710-A708-FEF192761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214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3F8F91-4F38-4A01-947F-C76C21BA8A7A}" type="datetimeFigureOut">
              <a:rPr lang="en-US" smtClean="0"/>
              <a:t>9/23/2022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CCA95-4F40-4CDD-BF1E-B8C9EB86EE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9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BA8ED300-516C-43AB-B92D-571B6EE965FF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00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907905AB-F9BD-4159-92FB-28CD31E73924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350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0A5E9582-F0C6-46E2-83B7-6FB4C0BD1303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907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49AA2D-AB02-4449-A074-E27FF747EBFB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266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23DFDDF6-0DD2-47AD-8E94-6A8CDBBF2171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1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7DA8855E-9568-4094-A4E0-985B2B2BB397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2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DC6E3-6B76-4F2D-97CC-E8B925356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B720C-0417-4857-96DB-ABBD0B122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24CDB-185C-4254-8ED4-E5C2086EB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1FF7F-7E83-4BF4-9630-22C2401D4A10}" type="datetime1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DD368-6DBC-45CB-80C8-97060A180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9FE74-6212-4D92-9932-D66EF892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5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DC6E3-6B76-4F2D-97CC-E8B925356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B720C-0417-4857-96DB-ABBD0B122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24CDB-185C-4254-8ED4-E5C2086EB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0A38E-3887-4FE3-8833-452441864359}" type="datetime1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DD368-6DBC-45CB-80C8-97060A180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9FE74-6212-4D92-9932-D66EF892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88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DC6E3-6B76-4F2D-97CC-E8B925356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B720C-0417-4857-96DB-ABBD0B122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24CDB-185C-4254-8ED4-E5C2086EB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C6BA1-D855-4265-A726-E92C3FB7FC3D}" type="datetime1">
              <a:rPr lang="en-US" smtClean="0"/>
              <a:t>9/23/2022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DD368-6DBC-45CB-80C8-97060A180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9FE74-6212-4D92-9932-D66EF892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04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CD8C7151-09AB-4163-B6D7-E45B0CA29A8A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21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49A3F5FE-A6AA-498A-BFE0-ACB8DABE0E4D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407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BCAD5D3-C2FA-49B8-8DC7-2E7182492589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21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418727BA-14E4-4BB4-BB57-E271C0C52FC9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424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C5D35C09-14C3-43A3-AB2A-EA3546F8EF37}" type="datetime1">
              <a:rPr lang="en-US" smtClean="0"/>
              <a:t>9/23/2022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86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75F2CF9A-114F-451D-A6FF-E3A187E32535}" type="datetime1">
              <a:rPr lang="en-US" smtClean="0"/>
              <a:t>9/23/2022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697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857" r:id="rId5"/>
    <p:sldLayoutId id="2147483858" r:id="rId6"/>
    <p:sldLayoutId id="2147483859" r:id="rId7"/>
    <p:sldLayoutId id="2147483860" r:id="rId8"/>
    <p:sldLayoutId id="2147483854" r:id="rId9"/>
    <p:sldLayoutId id="2147483850" r:id="rId10"/>
    <p:sldLayoutId id="2147483851" r:id="rId11"/>
    <p:sldLayoutId id="2147483852" r:id="rId12"/>
    <p:sldLayoutId id="2147483853" r:id="rId13"/>
    <p:sldLayoutId id="2147483855" r:id="rId14"/>
  </p:sldLayoutIdLst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0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462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2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3887" y="1790269"/>
            <a:ext cx="5916145" cy="14110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8100">
                <a:solidFill>
                  <a:schemeClr val="bg1"/>
                </a:solidFill>
              </a:rPr>
              <a:t>smart HOME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42EAC-8BF3-4BFD-9891-145BC4940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6980" y="3797766"/>
            <a:ext cx="5916145" cy="13448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1000"/>
              </a:lnSpc>
            </a:pPr>
            <a:r>
              <a:rPr lang="en-US" sz="2000"/>
              <a:t>Preparation </a:t>
            </a:r>
            <a:r>
              <a:rPr lang="en-US" sz="2000" dirty="0"/>
              <a:t> By:</a:t>
            </a:r>
            <a:endParaRPr lang="en-US" sz="2000"/>
          </a:p>
          <a:p>
            <a:pPr algn="l">
              <a:lnSpc>
                <a:spcPct val="91000"/>
              </a:lnSpc>
            </a:pPr>
            <a:r>
              <a:rPr lang="en-US" sz="2000"/>
              <a:t>1- Omar Ahmed Dawood El Sayed</a:t>
            </a:r>
          </a:p>
          <a:p>
            <a:pPr algn="l">
              <a:lnSpc>
                <a:spcPct val="91000"/>
              </a:lnSpc>
            </a:pPr>
            <a:r>
              <a:rPr lang="en-US" sz="2000"/>
              <a:t>2-</a:t>
            </a:r>
            <a:r>
              <a:rPr lang="en-US" sz="2000" dirty="0"/>
              <a:t> Muhammed Essam Abbas Abdullah</a:t>
            </a:r>
          </a:p>
        </p:txBody>
      </p:sp>
      <p:pic>
        <p:nvPicPr>
          <p:cNvPr id="26" name="Picture 3">
            <a:extLst>
              <a:ext uri="{FF2B5EF4-FFF2-40B4-BE49-F238E27FC236}">
                <a16:creationId xmlns:a16="http://schemas.microsoft.com/office/drawing/2014/main" id="{138337DF-C203-E6FE-6598-4E013CCB3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45" r="16045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975752-F8E2-7E6B-4BD3-4E7DEB4AD7F3}"/>
              </a:ext>
            </a:extLst>
          </p:cNvPr>
          <p:cNvSpPr txBox="1"/>
          <p:nvPr/>
        </p:nvSpPr>
        <p:spPr>
          <a:xfrm>
            <a:off x="10586827" y="6129847"/>
            <a:ext cx="148931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</a:rPr>
              <a:t>TEAM 2.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CFDB0-E9A6-B13D-EEDF-B7A256284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94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960120" y="2587752"/>
            <a:ext cx="10469995" cy="342106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b="1" dirty="0">
                <a:ea typeface="+mn-lt"/>
                <a:cs typeface="+mn-lt"/>
              </a:rPr>
              <a:t>Our project here is making a Smart Home from scratch. </a:t>
            </a:r>
          </a:p>
          <a:p>
            <a:r>
              <a:rPr lang="en-US" sz="3200" b="1" dirty="0">
                <a:ea typeface="+mn-lt"/>
                <a:cs typeface="+mn-lt"/>
              </a:rPr>
              <a:t>Firstly, What is a smart home? </a:t>
            </a:r>
          </a:p>
          <a:p>
            <a:r>
              <a:rPr lang="en-US" sz="3200" b="1" dirty="0">
                <a:ea typeface="+mn-lt"/>
                <a:cs typeface="+mn-lt"/>
              </a:rPr>
              <a:t>A smart home refers to a convenient home setup where appliances and devices can be automatically controlling itself by interfacing with the Environment surrounding it by using Micro-controllers</a:t>
            </a:r>
            <a:r>
              <a:rPr lang="en-US" sz="3200" dirty="0">
                <a:ea typeface="+mn-lt"/>
                <a:cs typeface="+mn-lt"/>
              </a:rPr>
              <a:t> and sensors.</a:t>
            </a:r>
            <a:endParaRPr lang="en-US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734AA0-7361-B5DA-3DFF-DF1743946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35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WORKING PRINCIPLES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960120" y="2587752"/>
            <a:ext cx="11228267" cy="39530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Our project starts before entering the home itself :)</a:t>
            </a:r>
            <a:endParaRPr lang="en-US" b="1"/>
          </a:p>
          <a:p>
            <a:r>
              <a:rPr lang="en-US" b="1">
                <a:ea typeface="+mn-lt"/>
                <a:cs typeface="+mn-lt"/>
              </a:rPr>
              <a:t>First thing you will interact with is a button, keypad, LCD and 7- Segment </a:t>
            </a:r>
            <a:r>
              <a:rPr lang="en-US" b="1" dirty="0">
                <a:ea typeface="+mn-lt"/>
                <a:cs typeface="+mn-lt"/>
              </a:rPr>
              <a:t>Display.</a:t>
            </a:r>
            <a:endParaRPr lang="en-US" b="1" dirty="0"/>
          </a:p>
          <a:p>
            <a:r>
              <a:rPr lang="en-US" b="1" dirty="0">
                <a:ea typeface="+mn-lt"/>
                <a:cs typeface="+mn-lt"/>
              </a:rPr>
              <a:t>To enable the keypad and LCD you must press on the button,</a:t>
            </a:r>
          </a:p>
          <a:p>
            <a:r>
              <a:rPr lang="en-US" b="1" dirty="0">
                <a:ea typeface="+mn-lt"/>
                <a:cs typeface="+mn-lt"/>
              </a:rPr>
              <a:t>Now the LCD will display "Welcome to the Smart home", Then waiting for 5 seconds.</a:t>
            </a:r>
            <a:endParaRPr lang="en-US" b="1"/>
          </a:p>
          <a:p>
            <a:r>
              <a:rPr lang="en-US" b="1" dirty="0">
                <a:ea typeface="+mn-lt"/>
                <a:cs typeface="+mn-lt"/>
              </a:rPr>
              <a:t>After that, the 7-Segment will display number 3.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0DF528-76CE-6DA2-5B29-A51110903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9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CONT.</a:t>
            </a:r>
            <a:r>
              <a:rPr lang="en-US" dirty="0">
                <a:ea typeface="+mj-lt"/>
                <a:cs typeface="+mj-lt"/>
              </a:rPr>
              <a:t>WORKING PRINCIPLES</a:t>
            </a:r>
            <a:r>
              <a:rPr lang="en-US" dirty="0"/>
              <a:t> 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D3566C-00DB-FA87-9939-4B2EE24B1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b="1" dirty="0">
                <a:ea typeface="+mn-lt"/>
                <a:cs typeface="+mn-lt"/>
              </a:rPr>
              <a:t>This number indicates the number of trials you must enter before entering the correct username or password.</a:t>
            </a:r>
            <a:endParaRPr lang="en-US" b="1"/>
          </a:p>
          <a:p>
            <a:r>
              <a:rPr lang="en-US" b="1" dirty="0">
                <a:ea typeface="+mn-lt"/>
                <a:cs typeface="+mn-lt"/>
              </a:rPr>
              <a:t>At the same time, the 7-Segment is on, The System will ask you to enter the username of the home</a:t>
            </a:r>
            <a:endParaRPr lang="en-US" b="1"/>
          </a:p>
          <a:p>
            <a:r>
              <a:rPr lang="en-US" b="1" dirty="0">
                <a:ea typeface="+mn-lt"/>
                <a:cs typeface="+mn-lt"/>
              </a:rPr>
              <a:t>After entering the username, you will be asked to enter the password.</a:t>
            </a:r>
            <a:endParaRPr lang="en-US" b="1"/>
          </a:p>
          <a:p>
            <a:r>
              <a:rPr lang="en-US" b="1" dirty="0">
                <a:ea typeface="+mn-lt"/>
                <a:cs typeface="+mn-lt"/>
              </a:rPr>
              <a:t>If one of them isn't what the home expected, the number on the Segment will be decremented by 1 until it reaches to 0.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If it reaches to 0 the system will be closed, and you can open it again by pressing the button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40084-FB26-D6CE-4EFC-0DCE5C825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60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B1688-C772-9A32-6E8F-8068EF388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CONT.WORKING PRINCIPLES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51970-AB5E-75C8-BEAA-890015019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587752"/>
            <a:ext cx="10268712" cy="39040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If you press the button at any time except those times, it will do nothing.</a:t>
            </a:r>
            <a:endParaRPr lang="en-US" b="1"/>
          </a:p>
          <a:p>
            <a:r>
              <a:rPr lang="en-US" b="1" dirty="0">
                <a:ea typeface="+mn-lt"/>
                <a:cs typeface="+mn-lt"/>
              </a:rPr>
              <a:t>the Button is only enabled at every start of the system and after failing the 3 trials.</a:t>
            </a:r>
            <a:endParaRPr lang="en-US" b="1"/>
          </a:p>
          <a:p>
            <a:r>
              <a:rPr lang="en-US" b="1" dirty="0">
                <a:ea typeface="+mn-lt"/>
                <a:cs typeface="+mn-lt"/>
              </a:rPr>
              <a:t>If you entered both the username and password correctly , the LCD will be cleared and then display "Opening Door...".</a:t>
            </a:r>
          </a:p>
          <a:p>
            <a:r>
              <a:rPr lang="en-US" b="1" dirty="0">
                <a:ea typeface="+mn-lt"/>
                <a:cs typeface="+mn-lt"/>
              </a:rPr>
              <a:t>the door will start to open using a servo motor at reasonable speed.</a:t>
            </a:r>
            <a:endParaRPr lang="en-US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4A1A4A-6A9E-D4AE-B317-4B28C76B2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71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7EBF5-C46E-623C-FC82-E2E12763B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CONT.WORKING PRINCIPLES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3C3DC-8D34-03A4-C098-8ECDCB23E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587752"/>
            <a:ext cx="10268712" cy="40874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After it's opened entirely the LCD will be cleared and then it will display the Temperature and the Number of LEDS that is ON  in the home.</a:t>
            </a:r>
            <a:endParaRPr lang="en-US" b="1"/>
          </a:p>
          <a:p>
            <a:r>
              <a:rPr lang="en-US" b="1" dirty="0">
                <a:ea typeface="+mn-lt"/>
                <a:cs typeface="+mn-lt"/>
              </a:rPr>
              <a:t>Inside the home we have 8 LEDS and a fan.</a:t>
            </a:r>
            <a:endParaRPr lang="en-US" b="1"/>
          </a:p>
          <a:p>
            <a:r>
              <a:rPr lang="en-US" b="1" dirty="0">
                <a:ea typeface="+mn-lt"/>
                <a:cs typeface="+mn-lt"/>
              </a:rPr>
              <a:t>The fan is expected to work if only the temperature is higher than 26 degree Celsius.</a:t>
            </a:r>
            <a:endParaRPr lang="en-US" b="1"/>
          </a:p>
          <a:p>
            <a:r>
              <a:rPr lang="en-US" b="1" dirty="0">
                <a:ea typeface="+mn-lt"/>
                <a:cs typeface="+mn-lt"/>
              </a:rPr>
              <a:t>The Intensity of the light inside the home from the surrounding Environment is what controls the number of LEDS that will be ON.</a:t>
            </a:r>
            <a:endParaRPr lang="en-US" b="1" dirty="0"/>
          </a:p>
          <a:p>
            <a:endParaRPr lang="en-US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54587E-8688-5027-E6A4-0EDBBD56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1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0BA20-4EE0-842B-CE93-8A9E5D243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CONT.WORKING PRINCIPLES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66908-E5AD-2D8E-77AB-485E053A9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2587752"/>
            <a:ext cx="10268712" cy="400281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b="1" dirty="0">
                <a:ea typeface="+mn-lt"/>
                <a:cs typeface="+mn-lt"/>
              </a:rPr>
              <a:t>For example:</a:t>
            </a:r>
            <a:endParaRPr lang="en-US" b="1" dirty="0"/>
          </a:p>
          <a:p>
            <a:r>
              <a:rPr lang="en-US" b="1" dirty="0">
                <a:ea typeface="+mn-lt"/>
                <a:cs typeface="+mn-lt"/>
              </a:rPr>
              <a:t>If we are at the noon, 12 PM, the sun is at its peak and the light is too intense then there is no any LEDS will be opened</a:t>
            </a:r>
            <a:endParaRPr lang="en-US" b="1" dirty="0"/>
          </a:p>
          <a:p>
            <a:r>
              <a:rPr lang="en-US" b="1" dirty="0">
                <a:ea typeface="+mn-lt"/>
                <a:cs typeface="+mn-lt"/>
              </a:rPr>
              <a:t>else If we are at the middle of the night with true darkness, 12am for example, all the  LEDS will be opened.</a:t>
            </a:r>
            <a:endParaRPr lang="en-US" b="1" dirty="0"/>
          </a:p>
          <a:p>
            <a:r>
              <a:rPr lang="en-US" b="1" dirty="0">
                <a:ea typeface="+mn-lt"/>
                <a:cs typeface="+mn-lt"/>
              </a:rPr>
              <a:t>If we are in between considering the intensity of the light, then the number of LEDS opened will be adjusted according to the Intensity</a:t>
            </a:r>
            <a:endParaRPr lang="en-US" b="1" dirty="0"/>
          </a:p>
          <a:p>
            <a:r>
              <a:rPr lang="en-US" b="1" dirty="0">
                <a:ea typeface="+mn-lt"/>
                <a:cs typeface="+mn-lt"/>
              </a:rPr>
              <a:t>In other words, the relationship between the light intensity and the number of LEDs opened is Inversely proportional.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5AEFB5-4350-6814-98DA-D36F4B1C0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17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8E0BA-8B7F-6788-56DE-8F4EEB36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HARDWARE SCHEMATIC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C8BA6-AEFF-EBDC-8A16-4C5C6BBCE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8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EA5F80D-1BD9-D3A2-B74B-9E85EED56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791" y="2451652"/>
            <a:ext cx="8520353" cy="3904697"/>
          </a:xfrm>
        </p:spPr>
      </p:pic>
    </p:spTree>
    <p:extLst>
      <p:ext uri="{BB962C8B-B14F-4D97-AF65-F5344CB8AC3E}">
        <p14:creationId xmlns:p14="http://schemas.microsoft.com/office/powerpoint/2010/main" val="4251524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6891-601B-DABE-280D-BC562B1A7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SIMULATION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F157D-C700-2C77-24A8-5243C736E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785E3-51D0-49B5-A3F2-7F4742E743D6}" type="slidenum">
              <a:rPr lang="en-US" smtClean="0"/>
              <a:t>9</a:t>
            </a:fld>
            <a:endParaRPr lang="en-US"/>
          </a:p>
        </p:txBody>
      </p:sp>
      <p:pic>
        <p:nvPicPr>
          <p:cNvPr id="6" name="Smart_Home">
            <a:hlinkClick r:id="" action="ppaction://media"/>
            <a:extLst>
              <a:ext uri="{FF2B5EF4-FFF2-40B4-BE49-F238E27FC236}">
                <a16:creationId xmlns:a16="http://schemas.microsoft.com/office/drawing/2014/main" id="{295B0DF8-0813-AFB6-068F-790A3013E58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0226" y="2599773"/>
            <a:ext cx="7911547" cy="3756577"/>
          </a:xfrm>
        </p:spPr>
      </p:pic>
    </p:spTree>
    <p:extLst>
      <p:ext uri="{BB962C8B-B14F-4D97-AF65-F5344CB8AC3E}">
        <p14:creationId xmlns:p14="http://schemas.microsoft.com/office/powerpoint/2010/main" val="187812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4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JuxtaposeVTI">
  <a:themeElements>
    <a:clrScheme name="AnalogousFromLightSeedLeftStep">
      <a:dk1>
        <a:srgbClr val="000000"/>
      </a:dk1>
      <a:lt1>
        <a:srgbClr val="FFFFFF"/>
      </a:lt1>
      <a:dk2>
        <a:srgbClr val="332441"/>
      </a:dk2>
      <a:lt2>
        <a:srgbClr val="E2E8E4"/>
      </a:lt2>
      <a:accent1>
        <a:srgbClr val="C894B6"/>
      </a:accent1>
      <a:accent2>
        <a:srgbClr val="B87CBC"/>
      </a:accent2>
      <a:accent3>
        <a:srgbClr val="AF94C8"/>
      </a:accent3>
      <a:accent4>
        <a:srgbClr val="837CBC"/>
      </a:accent4>
      <a:accent5>
        <a:srgbClr val="90A1C6"/>
      </a:accent5>
      <a:accent6>
        <a:srgbClr val="7CABBC"/>
      </a:accent6>
      <a:hlink>
        <a:srgbClr val="568E69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50455F8-10A0-4EEF-9BB1-9035E295B1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2F7BF6-CD39-4568-B8BD-EA8D252E10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9B0F2AC-8567-4D03-BFFC-653DB596C52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707</TotalTime>
  <Words>527</Words>
  <Application>Microsoft Office PowerPoint</Application>
  <PresentationFormat>Widescreen</PresentationFormat>
  <Paragraphs>48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Franklin Gothic Demi Cond</vt:lpstr>
      <vt:lpstr>Franklin Gothic Medium</vt:lpstr>
      <vt:lpstr>Wingdings</vt:lpstr>
      <vt:lpstr>JuxtaposeVTI</vt:lpstr>
      <vt:lpstr>smart HOME</vt:lpstr>
      <vt:lpstr>Introduction</vt:lpstr>
      <vt:lpstr>WORKING PRINCIPLES</vt:lpstr>
      <vt:lpstr>CONT.WORKING PRINCIPLES </vt:lpstr>
      <vt:lpstr>CONT.WORKING PRINCIPLES</vt:lpstr>
      <vt:lpstr>CONT.WORKING PRINCIPLES</vt:lpstr>
      <vt:lpstr>CONT.WORKING PRINCIPLES</vt:lpstr>
      <vt:lpstr>HARDWARE SCHEMATIC</vt:lpstr>
      <vt:lpstr>VIDEO OF SIMULATION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Omar Ahmed Dawood El Sayed 1809654</cp:lastModifiedBy>
  <cp:revision>181</cp:revision>
  <dcterms:created xsi:type="dcterms:W3CDTF">2019-10-16T03:03:10Z</dcterms:created>
  <dcterms:modified xsi:type="dcterms:W3CDTF">2022-09-24T08:31:23Z</dcterms:modified>
</cp:coreProperties>
</file>

<file path=docProps/thumbnail.jpeg>
</file>